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59" r:id="rId4"/>
    <p:sldId id="261" r:id="rId5"/>
    <p:sldId id="28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7" r:id="rId15"/>
    <p:sldId id="272" r:id="rId16"/>
    <p:sldId id="273" r:id="rId17"/>
    <p:sldId id="280" r:id="rId18"/>
    <p:sldId id="275" r:id="rId19"/>
    <p:sldId id="276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6501" autoAdjust="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4.10.2020.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4.10.2020.</a:t>
            </a:fld>
            <a:r>
              <a:rPr lang="hr-HR" dirty="0"/>
              <a:t>.</a:t>
            </a:r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63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06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9905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4.10.2020.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19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725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234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3590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833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92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80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90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www.hippopx.com/hr/tree-wood-texture-the-background-background-board-firewood-1303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8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0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21D57504-35FA-40AF-BEAC-5B8D208FE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" y="970360"/>
            <a:ext cx="10284036" cy="246816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65759" y="3657599"/>
            <a:ext cx="11471565" cy="1739347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/>
              <a:t>Tlo i biljni pokrov Hrvatske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65759" y="5516544"/>
            <a:ext cx="10302241" cy="444373"/>
          </a:xfrm>
        </p:spPr>
        <p:txBody>
          <a:bodyPr rtlCol="0">
            <a:normAutofit/>
          </a:bodyPr>
          <a:lstStyle/>
          <a:p>
            <a:pPr rtl="0"/>
            <a:r>
              <a:rPr lang="hr-HR" dirty="0"/>
              <a:t>Kviz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6222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597" y="2050002"/>
            <a:ext cx="10058402" cy="1219200"/>
          </a:xfrm>
        </p:spPr>
        <p:txBody>
          <a:bodyPr>
            <a:normAutofit fontScale="90000"/>
          </a:bodyPr>
          <a:lstStyle/>
          <a:p>
            <a:r>
              <a:rPr lang="hr-HR" dirty="0"/>
              <a:t>4.Šume alepskog bora karakteristične su za… 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35887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Prašumsku klimu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5887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Snježno-šumsku klimu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46836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Umjereno toplu vlažnu s vrućim ljetima</a:t>
            </a:r>
          </a:p>
        </p:txBody>
      </p:sp>
      <p:sp>
        <p:nvSpPr>
          <p:cNvPr id="14" name="Pravokutnik 13">
            <a:hlinkClick r:id="rId3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535837" y="546836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Sredozemnu klimu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F51CD26-F88B-4D21-AA71-F932F30ED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8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92022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6369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67" y="2251229"/>
            <a:ext cx="9366051" cy="1177771"/>
          </a:xfrm>
        </p:spPr>
        <p:txBody>
          <a:bodyPr>
            <a:normAutofit fontScale="90000"/>
          </a:bodyPr>
          <a:lstStyle/>
          <a:p>
            <a:r>
              <a:rPr lang="hr-HR" dirty="0"/>
              <a:t>5. Koji tip hrasta je najrašireniji uz riječne tokove Panonske Hrvatske?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428137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Crnika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427959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Kitnjak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5482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Lužnjak</a:t>
            </a:r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535837" y="55482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Medunac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65EF136-73EF-435B-90CC-4CD9897A2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8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47031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5828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407" y="741795"/>
            <a:ext cx="10227186" cy="1177771"/>
          </a:xfrm>
        </p:spPr>
        <p:txBody>
          <a:bodyPr>
            <a:normAutofit fontScale="90000"/>
          </a:bodyPr>
          <a:lstStyle/>
          <a:p>
            <a:r>
              <a:rPr lang="hr-HR" dirty="0"/>
              <a:t>6. Umjereno toplu vlažnu klimu s toplim ljetima nazivamo i klimom…</a:t>
            </a:r>
          </a:p>
        </p:txBody>
      </p:sp>
      <p:pic>
        <p:nvPicPr>
          <p:cNvPr id="1026" name="Picture 2" descr="Bukva (Fagus sylvatica)">
            <a:hlinkClick r:id="rId2" action="ppaction://hlinksldjump"/>
            <a:extLst>
              <a:ext uri="{FF2B5EF4-FFF2-40B4-BE49-F238E27FC236}">
                <a16:creationId xmlns:a16="http://schemas.microsoft.com/office/drawing/2014/main" id="{C660FDE8-2F80-48CF-92BB-6B76F548C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65" y="3250095"/>
            <a:ext cx="3544958" cy="20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pis i karakteristike hrasta lužnjaka">
            <a:hlinkClick r:id="rId4" action="ppaction://hlinksldjump"/>
            <a:extLst>
              <a:ext uri="{FF2B5EF4-FFF2-40B4-BE49-F238E27FC236}">
                <a16:creationId xmlns:a16="http://schemas.microsoft.com/office/drawing/2014/main" id="{D66197CE-4BFF-42AE-A4AA-684544AE6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4" y="3215877"/>
            <a:ext cx="3286882" cy="210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ična smreka (Picea abies)">
            <a:hlinkClick r:id="rId4" action="ppaction://hlinksldjump"/>
            <a:extLst>
              <a:ext uri="{FF2B5EF4-FFF2-40B4-BE49-F238E27FC236}">
                <a16:creationId xmlns:a16="http://schemas.microsoft.com/office/drawing/2014/main" id="{6A96D17E-16A7-48DE-9F1C-7B1990908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189" y="3245878"/>
            <a:ext cx="3090350" cy="206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3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08098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25340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28" y="1151691"/>
            <a:ext cx="6186257" cy="1219200"/>
          </a:xfrm>
        </p:spPr>
        <p:txBody>
          <a:bodyPr>
            <a:normAutofit fontScale="90000"/>
          </a:bodyPr>
          <a:lstStyle/>
          <a:p>
            <a:r>
              <a:rPr lang="hr-HR" dirty="0"/>
              <a:t>1. Koje tlo je najraširenije u Panonskoj Hrvatskoj?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091953" y="263925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Aluvijalna tla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1091953" y="473642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Smeđe tlo na laporima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1091953" y="578158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Crnica</a:t>
            </a:r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091953" y="367800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Močvarna tla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2E4A557-A60E-4521-A1BD-B3D2B109E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2FFFC71-2BDB-42C9-9221-73F33A2372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1239" y="984129"/>
            <a:ext cx="6010761" cy="375229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C62DB62-5BC8-4BED-B231-B4075F6DF1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DBE7F5"/>
              </a:clrFrom>
              <a:clrTo>
                <a:srgbClr val="DBE7F5">
                  <a:alpha val="0"/>
                </a:srgbClr>
              </a:clrTo>
            </a:clrChange>
          </a:blip>
          <a:srcRect b="-1827"/>
          <a:stretch/>
        </p:blipFill>
        <p:spPr>
          <a:xfrm>
            <a:off x="9018934" y="4845335"/>
            <a:ext cx="2353887" cy="17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25698" y="3512969"/>
            <a:ext cx="10178322" cy="5003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584" y="2068079"/>
            <a:ext cx="4610100" cy="43530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D391C28-3B5D-4597-BF03-44102E51D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28" y="1403229"/>
            <a:ext cx="6621263" cy="1219200"/>
          </a:xfrm>
        </p:spPr>
        <p:txBody>
          <a:bodyPr>
            <a:normAutofit fontScale="90000"/>
          </a:bodyPr>
          <a:lstStyle/>
          <a:p>
            <a:r>
              <a:rPr lang="hr-HR" dirty="0"/>
              <a:t>1. U kojem dijelu Panonske Hrvatske je najrašireniji najplodniji tip tla u Hrvatskoj?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1091953" y="438813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Podravina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1091953" y="556846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Istočna Hrvatska</a:t>
            </a:r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091953" y="3207801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Hrvatsko Zagorje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2E4A557-A60E-4521-A1BD-B3D2B109E3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2FFFC71-2BDB-42C9-9221-73F33A2372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2159" y="939741"/>
            <a:ext cx="6010761" cy="375229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C62DB62-5BC8-4BED-B231-B4075F6DF1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DBE7F5"/>
              </a:clrFrom>
              <a:clrTo>
                <a:srgbClr val="DBE7F5">
                  <a:alpha val="0"/>
                </a:srgbClr>
              </a:clrTo>
            </a:clrChange>
          </a:blip>
          <a:srcRect b="-1827"/>
          <a:stretch/>
        </p:blipFill>
        <p:spPr>
          <a:xfrm>
            <a:off x="9018934" y="4845335"/>
            <a:ext cx="2353887" cy="17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0563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7175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974820"/>
            <a:ext cx="10058402" cy="1219200"/>
          </a:xfrm>
        </p:spPr>
        <p:txBody>
          <a:bodyPr>
            <a:normAutofit fontScale="90000"/>
          </a:bodyPr>
          <a:lstStyle/>
          <a:p>
            <a:r>
              <a:rPr lang="hr-HR" dirty="0"/>
              <a:t>3. Zapadna Istra je poznata po kojem tipu tla?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57CE2DC-C6A8-4FD7-9892-B928BDEC4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8" name="Picture 2" descr="C:\Users\Svjetlana\Documents\školska knjiga\ppt predlosci i slike\smanjene\094_sh11486438.jpg">
            <a:hlinkClick r:id="rId3" action="ppaction://hlinksldjump"/>
            <a:extLst>
              <a:ext uri="{FF2B5EF4-FFF2-40B4-BE49-F238E27FC236}">
                <a16:creationId xmlns:a16="http://schemas.microsoft.com/office/drawing/2014/main" id="{741639E5-A349-438D-8DC6-8D8913C4B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3217" t="8750"/>
          <a:stretch/>
        </p:blipFill>
        <p:spPr bwMode="auto">
          <a:xfrm>
            <a:off x="1244900" y="3429000"/>
            <a:ext cx="3068682" cy="2151102"/>
          </a:xfrm>
          <a:prstGeom prst="rect">
            <a:avLst/>
          </a:prstGeom>
          <a:noFill/>
        </p:spPr>
      </p:pic>
      <p:pic>
        <p:nvPicPr>
          <p:cNvPr id="9" name="Rezervirano mjesto sadržaja 4">
            <a:hlinkClick r:id="rId5" action="ppaction://hlinksldjump"/>
            <a:extLst>
              <a:ext uri="{FF2B5EF4-FFF2-40B4-BE49-F238E27FC236}">
                <a16:creationId xmlns:a16="http://schemas.microsoft.com/office/drawing/2014/main" id="{5A117BE8-3447-420F-A5E4-629FD0318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t="27343" r="349" b="817"/>
          <a:stretch/>
        </p:blipFill>
        <p:spPr>
          <a:xfrm>
            <a:off x="5098773" y="3385916"/>
            <a:ext cx="2604052" cy="2237270"/>
          </a:xfrm>
        </p:spPr>
      </p:pic>
      <p:pic>
        <p:nvPicPr>
          <p:cNvPr id="10" name="Slika 9">
            <a:hlinkClick r:id="rId5" action="ppaction://hlinksldjump"/>
            <a:extLst>
              <a:ext uri="{FF2B5EF4-FFF2-40B4-BE49-F238E27FC236}">
                <a16:creationId xmlns:a16="http://schemas.microsoft.com/office/drawing/2014/main" id="{D222416E-076E-4310-A25C-678F80F4A4F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47743" y="3404661"/>
            <a:ext cx="3667685" cy="217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0563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emeljno">
  <a:themeElements>
    <a:clrScheme name="Temeljno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Temeljno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meljno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TM03457444[[fn=Temeljno]]</Template>
  <TotalTime>214</TotalTime>
  <Words>123</Words>
  <Application>Microsoft Office PowerPoint</Application>
  <PresentationFormat>Široki zaslon</PresentationFormat>
  <Paragraphs>37</Paragraphs>
  <Slides>20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Corbel</vt:lpstr>
      <vt:lpstr>Segoe Print</vt:lpstr>
      <vt:lpstr>Temeljno</vt:lpstr>
      <vt:lpstr>Tlo i biljni pokrov Hrvatske</vt:lpstr>
      <vt:lpstr>1. Koje tlo je najraširenije u Panonskoj Hrvatskoj?</vt:lpstr>
      <vt:lpstr>PowerPoint prezentacija</vt:lpstr>
      <vt:lpstr>PowerPoint prezentacija</vt:lpstr>
      <vt:lpstr>1. U kojem dijelu Panonske Hrvatske je najrašireniji najplodniji tip tla u Hrvatskoj?</vt:lpstr>
      <vt:lpstr>PowerPoint prezentacija</vt:lpstr>
      <vt:lpstr>PowerPoint prezentacija</vt:lpstr>
      <vt:lpstr>3. Zapadna Istra je poznata po kojem tipu tla?</vt:lpstr>
      <vt:lpstr>PowerPoint prezentacija</vt:lpstr>
      <vt:lpstr>PowerPoint prezentacija</vt:lpstr>
      <vt:lpstr>4.Šume alepskog bora karakteristične su za… </vt:lpstr>
      <vt:lpstr>PowerPoint prezentacija</vt:lpstr>
      <vt:lpstr>PowerPoint prezentacija</vt:lpstr>
      <vt:lpstr>5. Koji tip hrasta je najrašireniji uz riječne tokove Panonske Hrvatske?</vt:lpstr>
      <vt:lpstr>PowerPoint prezentacija</vt:lpstr>
      <vt:lpstr>PowerPoint prezentacija</vt:lpstr>
      <vt:lpstr>6. Umjereno toplu vlažnu klimu s toplim ljetima nazivamo i klimom…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Vrijeme i klima</dc:title>
  <dc:creator>MARKO VLADIĆ</dc:creator>
  <cp:lastModifiedBy>MARKO VLADIĆ</cp:lastModifiedBy>
  <cp:revision>10</cp:revision>
  <dcterms:created xsi:type="dcterms:W3CDTF">2020-09-25T14:36:35Z</dcterms:created>
  <dcterms:modified xsi:type="dcterms:W3CDTF">2020-10-04T11:58:48Z</dcterms:modified>
</cp:coreProperties>
</file>