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-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7F82-D0AB-4478-9750-130F6A586F9F}" type="datetimeFigureOut">
              <a:rPr lang="hr-HR" smtClean="0"/>
              <a:t>9.4.2020.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92C0-DA69-40E7-87D0-C3F4081742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4978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7F82-D0AB-4478-9750-130F6A586F9F}" type="datetimeFigureOut">
              <a:rPr lang="hr-HR" smtClean="0"/>
              <a:t>9.4.2020.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92C0-DA69-40E7-87D0-C3F4081742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264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7F82-D0AB-4478-9750-130F6A586F9F}" type="datetimeFigureOut">
              <a:rPr lang="hr-HR" smtClean="0"/>
              <a:t>9.4.2020.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92C0-DA69-40E7-87D0-C3F4081742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0814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7F82-D0AB-4478-9750-130F6A586F9F}" type="datetimeFigureOut">
              <a:rPr lang="hr-HR" smtClean="0"/>
              <a:t>9.4.2020.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92C0-DA69-40E7-87D0-C3F4081742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6987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7F82-D0AB-4478-9750-130F6A586F9F}" type="datetimeFigureOut">
              <a:rPr lang="hr-HR" smtClean="0"/>
              <a:t>9.4.2020.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92C0-DA69-40E7-87D0-C3F4081742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005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7F82-D0AB-4478-9750-130F6A586F9F}" type="datetimeFigureOut">
              <a:rPr lang="hr-HR" smtClean="0"/>
              <a:t>9.4.2020.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92C0-DA69-40E7-87D0-C3F4081742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016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7F82-D0AB-4478-9750-130F6A586F9F}" type="datetimeFigureOut">
              <a:rPr lang="hr-HR" smtClean="0"/>
              <a:t>9.4.2020.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92C0-DA69-40E7-87D0-C3F4081742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9777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7F82-D0AB-4478-9750-130F6A586F9F}" type="datetimeFigureOut">
              <a:rPr lang="hr-HR" smtClean="0"/>
              <a:t>9.4.2020.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92C0-DA69-40E7-87D0-C3F4081742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443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7F82-D0AB-4478-9750-130F6A586F9F}" type="datetimeFigureOut">
              <a:rPr lang="hr-HR" smtClean="0"/>
              <a:t>9.4.2020.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92C0-DA69-40E7-87D0-C3F4081742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9637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7F82-D0AB-4478-9750-130F6A586F9F}" type="datetimeFigureOut">
              <a:rPr lang="hr-HR" smtClean="0"/>
              <a:t>9.4.2020.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92C0-DA69-40E7-87D0-C3F4081742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222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D7F82-D0AB-4478-9750-130F6A586F9F}" type="datetimeFigureOut">
              <a:rPr lang="hr-HR" smtClean="0"/>
              <a:t>9.4.2020.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92C0-DA69-40E7-87D0-C3F4081742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6586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D7F82-D0AB-4478-9750-130F6A586F9F}" type="datetimeFigureOut">
              <a:rPr lang="hr-HR" smtClean="0"/>
              <a:t>9.4.2020.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492C0-DA69-40E7-87D0-C3F40817423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667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476375"/>
            <a:ext cx="18288000" cy="981075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2373923" y="5196254"/>
            <a:ext cx="37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15: 12 h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3295305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39208" y="-1414829"/>
            <a:ext cx="18288000" cy="981075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764931" y="237392"/>
            <a:ext cx="3059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/>
              <a:t>15:37 h</a:t>
            </a:r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825999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476375"/>
            <a:ext cx="18288000" cy="981075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764931" y="237392"/>
            <a:ext cx="3059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/>
              <a:t>15:42 h</a:t>
            </a:r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2256932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476375"/>
            <a:ext cx="18288000" cy="981075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764931" y="237392"/>
            <a:ext cx="3059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/>
              <a:t>15:45 h</a:t>
            </a:r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3306946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476375"/>
            <a:ext cx="18288000" cy="981075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764931" y="237392"/>
            <a:ext cx="3059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/>
              <a:t>15:48 h</a:t>
            </a:r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2010473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476375"/>
            <a:ext cx="18288000" cy="981075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764931" y="237392"/>
            <a:ext cx="3059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/>
              <a:t>15:52 h</a:t>
            </a:r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529023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476375"/>
            <a:ext cx="18288000" cy="981075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764931" y="237392"/>
            <a:ext cx="3059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/>
              <a:t>15:55 h</a:t>
            </a:r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3205225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476375"/>
            <a:ext cx="18288000" cy="981075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764931" y="237392"/>
            <a:ext cx="3059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/>
              <a:t>15:59 h</a:t>
            </a:r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366477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476375"/>
            <a:ext cx="18288000" cy="981075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764931" y="237392"/>
            <a:ext cx="3059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/>
              <a:t>16.00 h</a:t>
            </a:r>
            <a:endParaRPr lang="hr-HR" sz="3200" b="1" dirty="0"/>
          </a:p>
        </p:txBody>
      </p:sp>
      <p:sp>
        <p:nvSpPr>
          <p:cNvPr id="4" name="TekstniOkvir 3"/>
          <p:cNvSpPr txBox="1"/>
          <p:nvPr/>
        </p:nvSpPr>
        <p:spPr>
          <a:xfrm>
            <a:off x="1406769" y="6690946"/>
            <a:ext cx="6383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NAPOMENA</a:t>
            </a:r>
            <a:r>
              <a:rPr lang="hr-HR" b="1" i="1" dirty="0" smtClean="0"/>
              <a:t>: Marina Mikulić je osvojila 5.mjesto sa 1.12,1 min., igrala je izvan grupe, mojom greškom, zbrojio sam joj sva vremena koja je imala na tablici onih igara koje ste i vi igrali.</a:t>
            </a:r>
            <a:endParaRPr lang="hr-HR" b="1" i="1" dirty="0"/>
          </a:p>
        </p:txBody>
      </p:sp>
    </p:spTree>
    <p:extLst>
      <p:ext uri="{BB962C8B-B14F-4D97-AF65-F5344CB8AC3E}">
        <p14:creationId xmlns:p14="http://schemas.microsoft.com/office/powerpoint/2010/main" val="2839549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476375"/>
            <a:ext cx="18288000" cy="981075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2373923" y="5196254"/>
            <a:ext cx="37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15: 14 h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1298195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74377" y="-1476375"/>
            <a:ext cx="18288000" cy="981075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2373923" y="5196254"/>
            <a:ext cx="37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15: 17 h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2442711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476375"/>
            <a:ext cx="18288000" cy="981075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764931" y="237392"/>
            <a:ext cx="3059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/>
              <a:t>15:18 h</a:t>
            </a:r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811064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65585" y="-1423621"/>
            <a:ext cx="18288000" cy="981075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764931" y="237392"/>
            <a:ext cx="3059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/>
              <a:t>15:21 h</a:t>
            </a:r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1770996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476375"/>
            <a:ext cx="18288000" cy="981075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764931" y="237392"/>
            <a:ext cx="3059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/>
              <a:t>15:25 h</a:t>
            </a:r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3170441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65585" y="-1423621"/>
            <a:ext cx="18288000" cy="981075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764931" y="237392"/>
            <a:ext cx="3059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/>
              <a:t>15:28 h</a:t>
            </a:r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2132369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476375"/>
            <a:ext cx="18288000" cy="981075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764931" y="237392"/>
            <a:ext cx="3059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/>
              <a:t>15:31 h</a:t>
            </a:r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4149291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476375"/>
            <a:ext cx="18288000" cy="981075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764931" y="237392"/>
            <a:ext cx="3059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/>
              <a:t>15:34 h</a:t>
            </a:r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3250128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77</Words>
  <Application>Microsoft Office PowerPoint</Application>
  <PresentationFormat>Široki zaslon</PresentationFormat>
  <Paragraphs>18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sustava Office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Korisnik</dc:creator>
  <cp:lastModifiedBy>Korisnik</cp:lastModifiedBy>
  <cp:revision>7</cp:revision>
  <dcterms:created xsi:type="dcterms:W3CDTF">2020-04-09T06:47:09Z</dcterms:created>
  <dcterms:modified xsi:type="dcterms:W3CDTF">2020-04-09T14:54:32Z</dcterms:modified>
</cp:coreProperties>
</file>